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1" r:id="rId3"/>
    <p:sldId id="273" r:id="rId4"/>
    <p:sldId id="294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61BAEC-F83D-46FD-ABD2-E81473BA9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9A36590-6A9A-496D-B571-322BFFF33D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2B5EEB-918C-4895-A9E1-5F07C837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245688-0F63-4152-909B-7D6CE798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ED5C9B-F1C5-46A3-99EF-27B4E6B5E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18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2FEA3-1408-42F1-A991-DD994835E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CA78F2F-0AA8-4EBF-9037-F665848D7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4233DB2-DF9D-46E4-A001-37262FC8F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5989E8-A906-4721-9F0E-FC8AE31FE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3347176-9529-469D-A2BE-5A406A792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987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352745-B072-4774-99F5-C1C5912225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458E480-7820-4DB5-97C0-343CB8FE1B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57631D-64FA-4AB3-A469-5BFA28E8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342CAB0-C3D6-4223-ADBE-CDB0D3138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C8CFA0-5603-4048-ABB3-9290E84E9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18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C88518-7CF8-460C-9EB0-D5411A1289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5003F32-D9E0-49E6-8DF8-92EB630DF4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61AB2B2-DC5D-4647-8335-3AEFDC4C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C10151E-63C7-461D-85DC-35B93EC12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6DE678D-8292-40A4-9CD4-C2E3BDD08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291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2765C5-97D7-4D80-9917-670D7BA0A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7DD2317-05E4-4C83-A6C1-5430D0E8D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0A703F-0B03-4B58-89A0-BB97BCD88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224C432-4855-47CF-AE75-5C9DCCFE4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A4BD65F-67A8-461D-B943-8BBCD666F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175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FABACB-77F5-49BD-97F4-119C8F7E9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AA7CF44-216E-4F9E-A6C2-AA6A082D9E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E6FB8D-0E59-471E-BDBA-17CDF5A2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8FD2E98-F834-4A7D-BF46-156411EB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6A319DB-1E6C-4D0A-873C-3BE878DA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3130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CFFC5E-698D-4809-B004-CC568C61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BFC25EC-CD75-43E4-9867-DAF0A70755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976C4B9-869C-478B-883C-82EEF16A02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07DA5B6-A9BE-4F79-9B14-F0BF339F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0254D32-4FD6-46AB-A650-6A030ED44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B19A896-D131-4E84-BAEE-34EA00D81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6008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02F9A-4F16-4025-B36E-A29E4DFC6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F3D4EF44-BC13-411E-AA1E-31DCC9CFB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46459A4-DA53-49B0-8A6D-7DE79B64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9D88ED0-659D-4C09-BBC9-238F7AA826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EFC913F-1CC1-4D60-9938-8B19D177FB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D1332F6-13F7-4C89-BF09-011688F9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C13DF42-7F68-4006-BCB1-298C9E12C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83E8A1C-0A1C-4141-9FFE-C3F6B8BE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442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2F2456-8043-4AF8-8EFD-1A1AB31F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A2F38D-1431-4A33-9011-813DC980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8C71917-F958-49DD-B32B-A7616025E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F8D9C62-E363-4CDD-A1B4-625587E38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1554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14A66F5-E846-4ED1-B99F-396F7F98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BBD6A94-00AE-4FC3-BC6A-480E20DC7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7C81739-C54C-43D6-A106-CD802A73D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920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7818A0-0B41-4140-BC0B-83FF1F08D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86D0123-AF68-45AA-B31A-DD52AAAF9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17B21FF-7030-49C3-AF41-310F96924C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C1AA61-7E37-4A54-A5F4-37782BA9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5E2B201-ECF4-444F-BC6F-19C73C264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3BFF7C-04C5-458C-820C-480DD8A0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96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A94061-67D1-411D-87E5-5E0C11302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416125-486D-439D-A14D-591255791C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A09B2C-2C2C-4296-8650-9727851FB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6789AC-EECA-47A7-ACE7-EE95E790A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4ECEB-DC8F-4CE2-A9CB-B4ED78EB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0008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AF5E4-DF78-4D50-96D6-4B010D141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FABB66A6-0E70-403C-91D1-1D57E6A77B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416C9887-FD4A-4B72-9B80-50ADF2D184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C09BC3-0CB7-42E0-B038-4315126B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D1B68B-C3FF-491E-A3DA-7C99DF3C0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F62FEF3-A393-4CA9-9646-6A8632875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89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B3474D-1194-494C-856E-BD5704AD9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EBF03EC-F021-4F60-871C-ACC7E7B50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CA4F174-8F2C-4168-8984-59EF21E7B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64B4043-A4D5-4C4E-8E0D-4B1FD1DED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D13B1B-6259-4F38-B51F-B70420159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68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6E20425-81E7-4ECB-ADA9-7189C6F278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3564585-5FA2-42B1-A9E2-DF43F7F3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5FD7E45-F27E-413D-8C40-A5A78E007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90D4B9F-FBE6-4E51-AF5B-CCD3BEC4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736318-7982-471C-9BC9-25376F68E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860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A7319-17BD-4E22-BB91-199FB14DE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CD9EC5C-F111-4608-A6D2-6B5E734C1E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CCEA29-6A69-414E-B623-C0BE7672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3BD775-A4FD-40FC-8A33-5A83DFD7D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D913B22-FF94-4CF5-9104-85CF589D3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57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4903B-900D-40AC-BD2D-7F37E218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7A576C5-7C11-40F2-AA5E-F712B53FE7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869C85-466A-4926-ADA2-C83C0F55F8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5A93911-5CF3-4015-85F3-5C217B9AB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77F7C06-3F98-42E8-B4F0-144D9573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396942-C972-482E-8974-5A1DE9A11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834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61DF72-37BC-4C9B-AC9A-703F27EF3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F90E16D-2B14-4837-8AD9-985EE9130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283585C-A5E7-4BA8-84FD-059AD1EBCA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251F9F70-D04D-449A-AF93-6D79E26B66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34D2491-2BF1-4889-A38D-259B5659E2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71A72F-8B67-49FA-9556-A284380D8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5987594-E25A-4D3A-8B00-974C2B00A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14A4AC-B3AB-4ED3-B04B-A7E8A591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5164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C6CB3A-D889-418F-A856-88448A75F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71C4671-0317-4E0C-B689-59849E125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E74335EE-DDAD-4902-9807-755FA1904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95C4290-A026-4C31-932F-A06F8996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370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48FAE85-0C66-46B6-ABF6-F153731F2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3AF26D5-27FD-4A4D-90BD-E068F0614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56620DE-4CB9-4CC4-84EE-E89836A1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338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26A650-5F5B-4F25-9724-B93633A1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675D5D-56E5-4354-9A43-AE3E62FD1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A5B6AED-253A-44F6-98BC-B1FB5093FB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40F17B3-65CB-4EAB-AD15-DE8A13A04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7F4A1B6-D85B-4BDA-B26E-82C7569EF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B7AB474-2689-493E-BC61-344253DFA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03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76242A-AB68-4837-B296-BEAFCA628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1E3A556-89B2-43F6-ADC6-B8FEBFE82C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405B7FB-395A-4F06-811C-5165268EA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45C1D7-2994-44B7-881C-A2E6B00FB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4BCF73E-BB0B-4318-8310-C6DB7DA0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91EDDBF-8EF6-4275-9582-A1CDF4BAC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767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2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CBF758F-2BDC-4042-878D-A8FBDC1A1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F9A3075-63F9-406E-BAEA-1E3284FC0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4ADA19B-B284-4B2D-90C1-5B993209F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9494D-5F27-4CA2-A5C8-66738437D126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E60537-7C9D-47E5-B707-5FACEA9E1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E9479-5423-4964-AD26-A1359BA0A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0F3920-4643-40EE-A62C-33F024CAFC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18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0000">
                <a:alpha val="2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8EE04EE-A6E8-4A93-AE09-26E77BE20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94C663F2-2A5B-434F-A6E4-13AD3A166F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DF708FB-3990-4AE7-946C-A282EFD8B6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B7A5F-4D85-4FD5-80F5-B578500FAA42}" type="datetimeFigureOut">
              <a:rPr lang="cs-CZ" smtClean="0"/>
              <a:t>26.01.2021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07F192-DE98-4696-A933-AB67BE52C4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A59A7DC-2080-4E4A-88FD-F467D79124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54F23-B83A-49A9-97C0-6D81FF58F8F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5091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CHK5XalcKY" TargetMode="External"/><Relationship Id="rId2" Type="http://schemas.openxmlformats.org/officeDocument/2006/relationships/hyperlink" Target="https://www.youtube.com/watch?v=jX9pskbKSw0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B5ABDF-DA2A-455E-B970-4CE06FEE6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Opakování vodík   H       H</a:t>
            </a:r>
            <a:r>
              <a:rPr lang="cs-CZ" baseline="-25000" dirty="0"/>
              <a:t>2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979C67F-DB3B-481C-B97E-7464DC88F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1024" y="2085364"/>
            <a:ext cx="2097206" cy="169483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769A8429-6395-40EB-A9E6-C5CF6F6DF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626" y="2085364"/>
            <a:ext cx="2914141" cy="157290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DAD4903-B4BE-4FD8-9A25-443D2BD413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7163" y="1930609"/>
            <a:ext cx="4461061" cy="188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368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A1002F-3BD8-46B8-83FB-0688F6FF0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SKUPENSTVÍ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7E62FA-98B0-47BB-9FB3-5B19DB735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FLUOR – ŽLUTÝ PLYN</a:t>
            </a:r>
          </a:p>
          <a:p>
            <a:endParaRPr lang="cs-CZ" dirty="0"/>
          </a:p>
          <a:p>
            <a:r>
              <a:rPr lang="cs-CZ" dirty="0"/>
              <a:t>CHLOR – ŽLUTOZELENÝ PLYN</a:t>
            </a:r>
          </a:p>
          <a:p>
            <a:endParaRPr lang="cs-CZ" dirty="0"/>
          </a:p>
          <a:p>
            <a:r>
              <a:rPr lang="cs-CZ" dirty="0"/>
              <a:t>BROM – ČERVENOHNĚDÁ KAPALINA</a:t>
            </a:r>
          </a:p>
          <a:p>
            <a:endParaRPr lang="cs-CZ" dirty="0"/>
          </a:p>
          <a:p>
            <a:r>
              <a:rPr lang="cs-CZ" dirty="0"/>
              <a:t>JOD – TMAVĚ FIALOVÉ KRYSTALKY</a:t>
            </a:r>
          </a:p>
          <a:p>
            <a:pPr marL="0" indent="0">
              <a:buNone/>
            </a:pPr>
            <a:r>
              <a:rPr lang="cs-CZ" dirty="0"/>
              <a:t>		SUBLIMUJE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197280B-513A-4B47-ABE1-33101DC56A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5" t="33401" r="69382" b="44468"/>
          <a:stretch/>
        </p:blipFill>
        <p:spPr>
          <a:xfrm>
            <a:off x="9219415" y="103693"/>
            <a:ext cx="2457253" cy="267309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8001BB-89F4-4421-89CB-E1B45A944B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88" t="24652" r="57088" b="60138"/>
          <a:stretch/>
        </p:blipFill>
        <p:spPr>
          <a:xfrm>
            <a:off x="5451124" y="1142949"/>
            <a:ext cx="2571086" cy="241095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2E2F27F-6780-41CA-BD50-B42F7CD100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80" t="53789" r="44097" b="24124"/>
          <a:stretch/>
        </p:blipFill>
        <p:spPr>
          <a:xfrm>
            <a:off x="6579909" y="3688844"/>
            <a:ext cx="1677971" cy="2808603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495C07B-E252-43EC-B9EC-088F705E2F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933" t="65980" r="68222" b="13539"/>
          <a:stretch/>
        </p:blipFill>
        <p:spPr>
          <a:xfrm>
            <a:off x="8795208" y="3363994"/>
            <a:ext cx="3302524" cy="256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8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9526EB-21E8-46EA-A003-4AFA3DD56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VIDEOUKÁZKY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7177314-840D-46F7-AF33-2751132AE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https://www.youtube.com/watch?v=z7XXBoOzxNg</a:t>
            </a:r>
          </a:p>
          <a:p>
            <a:pPr lvl="1"/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Chlor a sodík</a:t>
            </a:r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https://www.youtube.com/watch?v=zQDFzAE6bi4   </a:t>
            </a:r>
          </a:p>
          <a:p>
            <a:pPr lvl="1"/>
            <a:r>
              <a:rPr lang="cs-CZ" u="sng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BROM A SODÍK</a:t>
            </a:r>
          </a:p>
          <a:p>
            <a:r>
              <a:rPr lang="cs-CZ" u="sng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https://www.youtube.com/watch?v=TRNH7hGyaoY  </a:t>
            </a:r>
          </a:p>
          <a:p>
            <a:pPr lvl="1"/>
            <a:r>
              <a:rPr lang="cs-CZ" u="sng" dirty="0">
                <a:solidFill>
                  <a:srgbClr val="7030A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Brom a hliník</a:t>
            </a:r>
            <a:endParaRPr lang="cs-CZ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cs-C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https://www.youtube.com/watch?v=jX9pskbKSw0</a:t>
            </a:r>
            <a:r>
              <a:rPr lang="cs-CZ" dirty="0"/>
              <a:t> </a:t>
            </a:r>
          </a:p>
          <a:p>
            <a:pPr lvl="2"/>
            <a:r>
              <a:rPr lang="cs-CZ" dirty="0"/>
              <a:t>SUBLIMACE, jod</a:t>
            </a:r>
          </a:p>
          <a:p>
            <a:r>
              <a:rPr lang="cs-CZ" dirty="0">
                <a:hlinkClick r:id="rId3"/>
              </a:rPr>
              <a:t>https://www.youtube.com/watch?v=qCHK5XalcKY</a:t>
            </a:r>
            <a:endParaRPr lang="cs-CZ" dirty="0"/>
          </a:p>
          <a:p>
            <a:pPr lvl="1"/>
            <a:r>
              <a:rPr lang="cs-CZ" dirty="0"/>
              <a:t>Leptání skla kyselinou fluorovodíkovou (od 9:30 min)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4695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3AF6AF-1977-4AE9-B2C8-ADDD30AB5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POUŽITÍ HALOGENŮ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4F6AB0-ED65-4013-9B7F-92B6FE01B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FLUOR</a:t>
            </a:r>
            <a:r>
              <a:rPr lang="cs-CZ" dirty="0"/>
              <a:t>				</a:t>
            </a:r>
          </a:p>
          <a:p>
            <a:pPr lvl="1"/>
            <a:r>
              <a:rPr lang="cs-CZ" dirty="0"/>
              <a:t>SOUČÁSTÍ ZUBNÍCH PAST		     </a:t>
            </a:r>
          </a:p>
          <a:p>
            <a:pPr lvl="1"/>
            <a:r>
              <a:rPr lang="cs-CZ" dirty="0"/>
              <a:t>SLOUČENINA –TEFLON			    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68222D9-6483-429A-B5AF-96D90B3BF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718" y="613920"/>
            <a:ext cx="5366692" cy="30153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97812938-AAC2-41B5-AAAA-F167FF70BA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463" y="3100535"/>
            <a:ext cx="5608109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193C01-1EC3-44E2-92C7-901C81803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POUŽITÍ HALOGENU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535E5E0-D114-4E04-8350-B8C3A6B73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CHLOR</a:t>
            </a:r>
          </a:p>
          <a:p>
            <a:pPr lvl="1"/>
            <a:r>
              <a:rPr lang="cs-CZ" dirty="0"/>
              <a:t>NIČÍ BAKTERIE</a:t>
            </a:r>
          </a:p>
          <a:p>
            <a:pPr lvl="1"/>
            <a:r>
              <a:rPr lang="cs-CZ" dirty="0"/>
              <a:t>DEZINFEKCE VODY, BAZÉNŮ</a:t>
            </a:r>
          </a:p>
          <a:p>
            <a:pPr lvl="1"/>
            <a:r>
              <a:rPr lang="cs-CZ" dirty="0"/>
              <a:t>ČISTÍCÍ PROSTŘEDKY – SAVO</a:t>
            </a:r>
          </a:p>
          <a:p>
            <a:pPr lvl="1"/>
            <a:r>
              <a:rPr lang="cs-CZ" dirty="0"/>
              <a:t>VÝROBA PLASTU – PVC- VINYL</a:t>
            </a:r>
          </a:p>
          <a:p>
            <a:pPr lvl="1"/>
            <a:r>
              <a:rPr lang="cs-CZ" dirty="0"/>
              <a:t>1. SVĚTOVÁ VÁLKA -YPERIT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BB9E223-1355-4AD2-B316-F3EE907E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653" y="681037"/>
            <a:ext cx="3566572" cy="477994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3061CC2-2AB5-4291-A6E6-80CA19CED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77" y="3853206"/>
            <a:ext cx="3740281" cy="280521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7D809BF-EC8E-48BE-ACC7-C13E1EC46B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714" y="971452"/>
            <a:ext cx="2400300" cy="24003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EC8C233-4271-4066-A51B-65F62F49EC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0747" y="4338891"/>
            <a:ext cx="2837814" cy="212562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4A3564B-88D9-4D75-817B-AF80FEA7D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0541" y="4275116"/>
            <a:ext cx="193357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77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46B056-BEB8-4869-9195-5CBB35865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POUŽITÍ HALOGENU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3D0B9B-AC0A-400A-8F7C-4DF974822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BROM</a:t>
            </a:r>
          </a:p>
          <a:p>
            <a:pPr lvl="1"/>
            <a:r>
              <a:rPr lang="cs-CZ" dirty="0"/>
              <a:t>SLOUČENINY PRO VÝROBU FOTOGRAFICKÉHO MATERIÁLU –ČERNOBÍLÉ FOTO</a:t>
            </a:r>
          </a:p>
          <a:p>
            <a:pPr lvl="1"/>
            <a:r>
              <a:rPr lang="cs-CZ" dirty="0"/>
              <a:t>SOUČÁSTÍ LÉKU NA KAŠEL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3EACAF3-A7BC-45C5-97C0-05189B48BC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49" y="3383929"/>
            <a:ext cx="4671914" cy="310894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A64BBA8-EFF1-47E4-B545-7010215E9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981" y="2711761"/>
            <a:ext cx="3883893" cy="388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2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CEF9B8-9581-4E45-9BF8-8481F22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POUŽITÍ HALOGENU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D43B4F5-F589-4052-B266-7C4E66F39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JÓD</a:t>
            </a:r>
          </a:p>
          <a:p>
            <a:pPr lvl="1"/>
            <a:r>
              <a:rPr lang="cs-CZ" dirty="0"/>
              <a:t>PRO DOBROU FUNKCI ŠTÍTNÉ ŽLÁZY- DUŠEVNÍ A FYZICKÝ VÝVOJ</a:t>
            </a:r>
          </a:p>
          <a:p>
            <a:pPr lvl="1"/>
            <a:r>
              <a:rPr lang="cs-CZ" dirty="0"/>
              <a:t>DEZINFEKCE – JODOVÁ TINKTURY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FD0E137-31BD-4084-B5EF-0302281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690" y="3125590"/>
            <a:ext cx="3186310" cy="318631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A4164E-EB73-4EA4-8C6E-F645235B8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782" y="3689788"/>
            <a:ext cx="5411989" cy="281007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320A15A-96DC-4D31-8035-0189B29C3E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5439" y="3168212"/>
            <a:ext cx="2619375" cy="17430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E6335F9-4D08-4A49-8761-EE2667C56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5096" y="187810"/>
            <a:ext cx="2227057" cy="2772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45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D31F1A-63A5-4EC2-AD03-DA41711FE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HALOGENY  (zápis)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AA5338-FD9F-485F-AC9A-D2E7D5E000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VII. A skupina – 7 valenčních elektronů</a:t>
            </a:r>
          </a:p>
          <a:p>
            <a:r>
              <a:rPr lang="cs-CZ" dirty="0"/>
              <a:t>Fluor F, chlor Cl, brom Br, jod I</a:t>
            </a:r>
          </a:p>
          <a:p>
            <a:r>
              <a:rPr lang="cs-CZ" dirty="0"/>
              <a:t>Dvouatomové molekuly 	F</a:t>
            </a:r>
            <a:r>
              <a:rPr lang="cs-CZ" baseline="-25000" dirty="0"/>
              <a:t>2  </a:t>
            </a:r>
            <a:r>
              <a:rPr lang="cs-CZ" dirty="0"/>
              <a:t>Cl</a:t>
            </a:r>
            <a:r>
              <a:rPr lang="cs-CZ" baseline="-25000" dirty="0"/>
              <a:t>2</a:t>
            </a:r>
            <a:r>
              <a:rPr lang="cs-CZ" dirty="0"/>
              <a:t>  Br</a:t>
            </a:r>
            <a:r>
              <a:rPr lang="cs-CZ" baseline="-25000" dirty="0"/>
              <a:t>2</a:t>
            </a:r>
            <a:r>
              <a:rPr lang="cs-CZ" dirty="0"/>
              <a:t>  I</a:t>
            </a:r>
            <a:r>
              <a:rPr lang="cs-CZ" baseline="-25000" dirty="0"/>
              <a:t>2</a:t>
            </a:r>
            <a:endParaRPr lang="cs-CZ" dirty="0"/>
          </a:p>
          <a:p>
            <a:r>
              <a:rPr lang="cs-CZ" dirty="0"/>
              <a:t>plyn, plyn, kapalina, pevná látka</a:t>
            </a:r>
          </a:p>
          <a:p>
            <a:r>
              <a:rPr lang="cs-CZ" dirty="0"/>
              <a:t>Jedovaté mimo jódu</a:t>
            </a:r>
          </a:p>
          <a:p>
            <a:r>
              <a:rPr lang="cs-CZ" dirty="0"/>
              <a:t>Nejreaktivnější fluor, nejméně jód</a:t>
            </a:r>
          </a:p>
          <a:p>
            <a:r>
              <a:rPr lang="cs-CZ" dirty="0"/>
              <a:t>Použití:</a:t>
            </a:r>
          </a:p>
          <a:p>
            <a:pPr lvl="1"/>
            <a:r>
              <a:rPr lang="cs-CZ" dirty="0"/>
              <a:t>F: teflon, součástí zub. past</a:t>
            </a:r>
          </a:p>
          <a:p>
            <a:pPr lvl="1"/>
            <a:r>
              <a:rPr lang="cs-CZ" dirty="0"/>
              <a:t>Cl: dezinfekce vody, </a:t>
            </a:r>
            <a:r>
              <a:rPr lang="cs-CZ" dirty="0" err="1"/>
              <a:t>savo</a:t>
            </a:r>
            <a:r>
              <a:rPr lang="cs-CZ" dirty="0"/>
              <a:t>, PVC</a:t>
            </a:r>
          </a:p>
          <a:p>
            <a:pPr lvl="1"/>
            <a:r>
              <a:rPr lang="cs-CZ" dirty="0"/>
              <a:t>Br: černobílé foto, kapky-kašel</a:t>
            </a:r>
          </a:p>
          <a:p>
            <a:pPr lvl="1"/>
            <a:r>
              <a:rPr lang="cs-CZ" dirty="0"/>
              <a:t>I: tinktura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588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37870B-EB98-4BE1-A61C-3A8C4077D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DÚ – oprava textu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2680C88-7CA3-4D51-9B9B-E16297AC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1. Brom je jedovatá plynná látka.</a:t>
            </a:r>
          </a:p>
          <a:p>
            <a:r>
              <a:rPr lang="cs-CZ" dirty="0"/>
              <a:t>2. Při úniku chloru se ukryjeme v nejnižší patře domu a utěsníme okna.</a:t>
            </a:r>
          </a:p>
          <a:p>
            <a:r>
              <a:rPr lang="cs-CZ" dirty="0"/>
              <a:t>3. Na dezinfekci pitné vody se používá fluor.</a:t>
            </a:r>
          </a:p>
          <a:p>
            <a:r>
              <a:rPr lang="cs-CZ" dirty="0"/>
              <a:t>4. Chlor při zahřívání ochotně sublimuje.</a:t>
            </a:r>
          </a:p>
          <a:p>
            <a:r>
              <a:rPr lang="cs-CZ" dirty="0"/>
              <a:t>5. Pro správnou funkci štítné žlázy je důležitý brom. Zdrojem jsou mořští plži.</a:t>
            </a:r>
          </a:p>
          <a:p>
            <a:r>
              <a:rPr lang="cs-CZ" dirty="0"/>
              <a:t>6. Brom ničí baktérie a choroboplodné zárodky.</a:t>
            </a:r>
          </a:p>
          <a:p>
            <a:r>
              <a:rPr lang="cs-CZ" dirty="0"/>
              <a:t>7. Oxidací spálených mořských řas získáme fluor.</a:t>
            </a:r>
          </a:p>
          <a:p>
            <a:r>
              <a:rPr lang="cs-CZ" dirty="0">
                <a:solidFill>
                  <a:srgbClr val="FF0000"/>
                </a:solidFill>
              </a:rPr>
              <a:t>DÚ nezasílat, kontrola na online hodině.</a:t>
            </a:r>
          </a:p>
        </p:txBody>
      </p:sp>
    </p:spTree>
    <p:extLst>
      <p:ext uri="{BB962C8B-B14F-4D97-AF65-F5344CB8AC3E}">
        <p14:creationId xmlns:p14="http://schemas.microsoft.com/office/powerpoint/2010/main" val="376800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C1A3A-F887-4D62-B4E3-EE5CC8B0C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882C173-8EEB-4B42-A736-E9BD7AE23A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1444" y="256004"/>
            <a:ext cx="2851497" cy="4004911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5A39507-E936-4D77-8583-5F5266D47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1780" y="3806287"/>
            <a:ext cx="4034161" cy="268455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A03F1E8-C303-4073-BAB3-0C5800B324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880" y="1815037"/>
            <a:ext cx="2447925" cy="18669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9384512-4598-416C-A9EA-8CFE060503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3714" y="365125"/>
            <a:ext cx="4186925" cy="3177429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446D4D8-4C7D-43F8-83C3-0A7FAD2D5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3167" y="411947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8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EAAB72-A2FC-4E22-99BF-008592379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DÚ z online hodiny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2240CC-E593-4050-AD4A-681FF8DF1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Jak se nazývají dvouprvkové sloučeniny vodíku a jiného prvku?</a:t>
            </a:r>
          </a:p>
          <a:p>
            <a:r>
              <a:rPr lang="cs-CZ" dirty="0"/>
              <a:t>2. Co je těžká voda?</a:t>
            </a:r>
          </a:p>
          <a:p>
            <a:r>
              <a:rPr lang="cs-CZ" dirty="0"/>
              <a:t>3. Nachází se vodík ve vesmíru a slunci?</a:t>
            </a:r>
          </a:p>
          <a:p>
            <a:r>
              <a:rPr lang="cs-CZ" dirty="0"/>
              <a:t>4. Jaká je hustota vodíku a  hustota vzduchu? Porovnejte.</a:t>
            </a:r>
          </a:p>
          <a:p>
            <a:r>
              <a:rPr lang="cs-CZ" dirty="0"/>
              <a:t>5. Proč se vodík může považovat za ekologické palivo?</a:t>
            </a:r>
          </a:p>
        </p:txBody>
      </p:sp>
    </p:spTree>
    <p:extLst>
      <p:ext uri="{BB962C8B-B14F-4D97-AF65-F5344CB8AC3E}">
        <p14:creationId xmlns:p14="http://schemas.microsoft.com/office/powerpoint/2010/main" val="26349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149AD6-2893-4807-9E0F-BD63837B2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C63369D-29E2-4577-9BFF-7C332522D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238" t="33219" r="39967" b="11103"/>
          <a:stretch/>
        </p:blipFill>
        <p:spPr>
          <a:xfrm>
            <a:off x="1960774" y="511404"/>
            <a:ext cx="8718730" cy="58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58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8F415-D9A9-46FF-8BBD-39B4DAD1A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D5C771D-DC5D-4C6C-9E62-0CE2CD3BAA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752" t="25636" r="39723" b="13054"/>
          <a:stretch/>
        </p:blipFill>
        <p:spPr>
          <a:xfrm>
            <a:off x="1564849" y="141012"/>
            <a:ext cx="9062301" cy="657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894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1F1B81-AC37-4D28-A6DE-6A78EB15F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VÝSKYT</a:t>
            </a:r>
            <a:r>
              <a:rPr lang="cs-CZ" dirty="0"/>
              <a:t>- VE SLOUČENINÁCH - 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SOLI</a:t>
            </a:r>
            <a:br>
              <a:rPr lang="cs-CZ" dirty="0"/>
            </a:br>
            <a:r>
              <a:rPr lang="cs-CZ" sz="3200" dirty="0"/>
              <a:t>CHLORIDY, BROMIDY, FLUORIDY,JODIDY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919F559-1D18-471B-8CD1-DE3AA8D4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rgbClr val="FFFF00"/>
                </a:solidFill>
              </a:rPr>
              <a:t>FLUOR</a:t>
            </a:r>
            <a:r>
              <a:rPr lang="cs-CZ" dirty="0"/>
              <a:t>	V NEROSTU KAZIVEC</a:t>
            </a:r>
          </a:p>
          <a:p>
            <a:endParaRPr lang="cs-CZ" dirty="0"/>
          </a:p>
          <a:p>
            <a:r>
              <a:rPr lang="cs-CZ" dirty="0">
                <a:solidFill>
                  <a:srgbClr val="92D050"/>
                </a:solidFill>
              </a:rPr>
              <a:t>CHLOR</a:t>
            </a:r>
            <a:r>
              <a:rPr lang="cs-CZ" dirty="0"/>
              <a:t>	V MOŘSKÉ VODY, SOLNÉ DOLY- CHLORID SODNÝ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>
                <a:solidFill>
                  <a:srgbClr val="FF0000"/>
                </a:solidFill>
              </a:rPr>
              <a:t>BROM</a:t>
            </a:r>
            <a:r>
              <a:rPr lang="cs-CZ" dirty="0"/>
              <a:t>	V MOŘSKÉ VODĚ</a:t>
            </a:r>
          </a:p>
          <a:p>
            <a:endParaRPr lang="cs-CZ" dirty="0"/>
          </a:p>
          <a:p>
            <a:r>
              <a:rPr lang="cs-CZ" dirty="0">
                <a:solidFill>
                  <a:srgbClr val="7030A0"/>
                </a:solidFill>
              </a:rPr>
              <a:t>JÓD	</a:t>
            </a:r>
            <a:r>
              <a:rPr lang="cs-CZ" dirty="0"/>
              <a:t>	V MOŘSKÝCH ŘASÁCH, V MOŘSKÝCH RYBÁCH</a:t>
            </a:r>
          </a:p>
        </p:txBody>
      </p:sp>
    </p:spTree>
    <p:extLst>
      <p:ext uri="{BB962C8B-B14F-4D97-AF65-F5344CB8AC3E}">
        <p14:creationId xmlns:p14="http://schemas.microsoft.com/office/powerpoint/2010/main" val="221402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03AB6-2E55-498D-8BAF-E02695A8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dirty="0"/>
              <a:t>Výskyt - obrázky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B971D5-68C1-414D-92F8-B91CAFD9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85721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KAZIVEC			</a:t>
            </a:r>
            <a:r>
              <a:rPr lang="cs-CZ" dirty="0">
                <a:solidFill>
                  <a:srgbClr val="92D050"/>
                </a:solidFill>
              </a:rPr>
              <a:t>chlorid sodný – sůl </a:t>
            </a:r>
            <a:r>
              <a:rPr lang="cs-CZ" dirty="0" err="1">
                <a:solidFill>
                  <a:srgbClr val="92D050"/>
                </a:solidFill>
              </a:rPr>
              <a:t>NaCl</a:t>
            </a:r>
            <a:endParaRPr lang="cs-CZ" dirty="0">
              <a:solidFill>
                <a:srgbClr val="92D050"/>
              </a:solidFill>
            </a:endParaRP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Mořská voda				</a:t>
            </a:r>
            <a:r>
              <a:rPr lang="cs-CZ" dirty="0">
                <a:solidFill>
                  <a:srgbClr val="7030A0"/>
                </a:solidFill>
              </a:rPr>
              <a:t>mořské řasy, ryby</a:t>
            </a:r>
            <a:r>
              <a:rPr lang="cs-CZ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16005B-4B5A-4DB0-8B73-DA331C67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58" y="1830686"/>
            <a:ext cx="2782629" cy="20842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740B0A-385F-456C-822F-9B0DCD9F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073" y="298159"/>
            <a:ext cx="2877727" cy="29896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E7C13C-1FC1-4A30-B100-8195FC5A3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418" y="4265966"/>
            <a:ext cx="4008749" cy="25445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4AB42D-3772-47D0-B225-ADF861A9B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406" y="4318397"/>
            <a:ext cx="3666211" cy="24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13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603AB6-2E55-498D-8BAF-E02695A86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7418"/>
            <a:ext cx="10515600" cy="1325563"/>
          </a:xfrm>
        </p:spPr>
        <p:txBody>
          <a:bodyPr/>
          <a:lstStyle/>
          <a:p>
            <a:r>
              <a:rPr lang="cs-CZ" b="1" dirty="0"/>
              <a:t>Výskyt - obrázky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B971D5-68C1-414D-92F8-B91CAFD9F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9753"/>
            <a:ext cx="10515600" cy="4857210"/>
          </a:xfrm>
        </p:spPr>
        <p:txBody>
          <a:bodyPr/>
          <a:lstStyle/>
          <a:p>
            <a:r>
              <a:rPr lang="cs-CZ" dirty="0">
                <a:solidFill>
                  <a:srgbClr val="FFFF00"/>
                </a:solidFill>
              </a:rPr>
              <a:t>KAZIVEC----fluor		</a:t>
            </a:r>
            <a:r>
              <a:rPr lang="cs-CZ" dirty="0">
                <a:solidFill>
                  <a:srgbClr val="92D050"/>
                </a:solidFill>
              </a:rPr>
              <a:t>chlorid sodný – sůl </a:t>
            </a:r>
            <a:r>
              <a:rPr lang="cs-CZ" dirty="0" err="1">
                <a:solidFill>
                  <a:srgbClr val="92D050"/>
                </a:solidFill>
              </a:rPr>
              <a:t>NaCl</a:t>
            </a:r>
            <a:r>
              <a:rPr lang="cs-CZ" dirty="0">
                <a:solidFill>
                  <a:srgbClr val="92D050"/>
                </a:solidFill>
              </a:rPr>
              <a:t>-chlor</a:t>
            </a:r>
          </a:p>
          <a:p>
            <a:r>
              <a:rPr lang="cs-CZ" dirty="0">
                <a:solidFill>
                  <a:srgbClr val="FFFF00"/>
                </a:solidFill>
              </a:rPr>
              <a:t>	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mořská voda----brom				</a:t>
            </a:r>
            <a:r>
              <a:rPr lang="cs-CZ" dirty="0">
                <a:solidFill>
                  <a:srgbClr val="7030A0"/>
                </a:solidFill>
              </a:rPr>
              <a:t>mořské řasy, ryby- jod</a:t>
            </a:r>
            <a:r>
              <a:rPr lang="cs-CZ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16005B-4B5A-4DB0-8B73-DA331C67C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7458" y="1830686"/>
            <a:ext cx="2782629" cy="208428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3740B0A-385F-456C-822F-9B0DCD9F6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962" y="327418"/>
            <a:ext cx="2877727" cy="298963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0E7C13C-1FC1-4A30-B100-8195FC5A3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418" y="4265966"/>
            <a:ext cx="4008749" cy="254456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44AB42D-3772-47D0-B225-ADF861A9B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5406" y="4318397"/>
            <a:ext cx="3666211" cy="24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BF5BC0-B4DE-4390-86B2-B88701EFE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cs-CZ" b="1" dirty="0"/>
              <a:t>SPOLEČNÉ VLASTNOSTI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81742F2-E046-4EFF-9866-E9FED0E14C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DVOUATOMOVÉ MOLEKULY</a:t>
            </a:r>
          </a:p>
          <a:p>
            <a:endParaRPr lang="cs-CZ" dirty="0"/>
          </a:p>
          <a:p>
            <a:r>
              <a:rPr lang="cs-CZ" dirty="0"/>
              <a:t>JEDOVATÉ – F, Cl, Br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ZAPÁCHAJÍCÍ, LEPTAJÍ POKOŽKU</a:t>
            </a:r>
          </a:p>
          <a:p>
            <a:endParaRPr lang="cs-CZ" dirty="0"/>
          </a:p>
          <a:p>
            <a:r>
              <a:rPr lang="cs-CZ" dirty="0"/>
              <a:t>OCHOTNĚ REAGUJÍ Z DALŠÍMI PRVKY</a:t>
            </a:r>
          </a:p>
          <a:p>
            <a:r>
              <a:rPr lang="cs-CZ" dirty="0"/>
              <a:t>REAKTIVITA KLESÁ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E3D6AB-3568-4174-A55B-033571958A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78" t="34914" r="38918" b="17526"/>
          <a:stretch/>
        </p:blipFill>
        <p:spPr>
          <a:xfrm>
            <a:off x="8393783" y="681037"/>
            <a:ext cx="2960017" cy="553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5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521</Words>
  <Application>Microsoft Office PowerPoint</Application>
  <PresentationFormat>Širokoúhlá obrazovka</PresentationFormat>
  <Paragraphs>98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Motiv Office</vt:lpstr>
      <vt:lpstr>1_Motiv Office</vt:lpstr>
      <vt:lpstr>Opakování vodík   H       H2</vt:lpstr>
      <vt:lpstr>Prezentace aplikace PowerPoint</vt:lpstr>
      <vt:lpstr>DÚ z online hodiny</vt:lpstr>
      <vt:lpstr>Prezentace aplikace PowerPoint</vt:lpstr>
      <vt:lpstr>Prezentace aplikace PowerPoint</vt:lpstr>
      <vt:lpstr>VÝSKYT- VE SLOUČENINÁCH - SOLI CHLORIDY, BROMIDY, FLUORIDY,JODIDY</vt:lpstr>
      <vt:lpstr>Výskyt - obrázky</vt:lpstr>
      <vt:lpstr>Výskyt - obrázky</vt:lpstr>
      <vt:lpstr> SPOLEČNÉ VLASTNOSTI</vt:lpstr>
      <vt:lpstr>SKUPENSTVÍ</vt:lpstr>
      <vt:lpstr>VIDEOUKÁZKY</vt:lpstr>
      <vt:lpstr>POUŽITÍ HALOGENŮ</vt:lpstr>
      <vt:lpstr>POUŽITÍ HALOGENU</vt:lpstr>
      <vt:lpstr>POUŽITÍ HALOGENU</vt:lpstr>
      <vt:lpstr>POUŽITÍ HALOGENU</vt:lpstr>
      <vt:lpstr>HALOGENY  (zápis)</vt:lpstr>
      <vt:lpstr>DÚ – oprava textu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Dagmar Hegrová</dc:creator>
  <cp:lastModifiedBy>Zbyněk Koláčný</cp:lastModifiedBy>
  <cp:revision>12</cp:revision>
  <dcterms:created xsi:type="dcterms:W3CDTF">2021-01-25T17:47:29Z</dcterms:created>
  <dcterms:modified xsi:type="dcterms:W3CDTF">2021-01-26T12:47:29Z</dcterms:modified>
</cp:coreProperties>
</file>